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65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3339F-D4DA-4C07-A911-FD49D70FD6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442279-B0AF-4421-AC70-B75FA5F199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02BD52-3624-46A0-8701-DA3EB3129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51BC-C198-4352-82F2-2D84223EA90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9210DC-EF1E-4AE6-A76C-B1760DA34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DDFC2A-425A-4378-94BB-0B564C731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1BEDB-EA45-4FDD-81EC-90161E356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353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53610-2FAB-432F-A034-903B542C7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5B608F-D4E4-4826-B555-9C3C483BF4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B4DFCD-0AF8-403D-95DE-A069BA204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51BC-C198-4352-82F2-2D84223EA90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A15A74-94B5-4DC6-AA3E-E726EF1AF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C758A4-2C67-4A52-86E8-5FAF05372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1BEDB-EA45-4FDD-81EC-90161E356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93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CD2FB2-6372-4AA1-B318-8477F91854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436066-CE46-4AD0-8B2E-1A8C9CEE41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ED3334-D3AC-4BC4-89BD-637D2E526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51BC-C198-4352-82F2-2D84223EA90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4B5DF8-95EE-4939-9F1D-01690D5C0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6D8C2-5CA9-4E37-859C-B7B208CD2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1BEDB-EA45-4FDD-81EC-90161E356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925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21A52-2E35-4E3D-BBAD-C71AC2313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EE4A4-D592-43CD-9A25-EFD2E8BBB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86D9BF-5742-4721-8F8C-44316D2A7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51BC-C198-4352-82F2-2D84223EA90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94F852-2706-4228-8EC3-3CE3357F5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15552D-AB0C-433C-87EA-1E9209A88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1BEDB-EA45-4FDD-81EC-90161E356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346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36D93-49FE-4A4A-82E2-AAA2302CF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1471B3-C19F-4B56-AD9B-816ACFCE92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E8329-E34B-48E5-8320-6F4CEAAD3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51BC-C198-4352-82F2-2D84223EA90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29950-282A-4B1C-A9EC-D2CBDE16D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536C1-6664-47D3-AC31-EADFEB354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1BEDB-EA45-4FDD-81EC-90161E356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18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D6F7D-02F3-4BF6-B504-A389E2653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63D35-E9CC-4A6C-A9C8-B3B127E668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1B3FC0-89D4-43B7-AF69-3A65F09914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0EF79-D324-4128-A5F6-41587F380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51BC-C198-4352-82F2-2D84223EA90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DCC939-C755-49B0-907D-AE710F1FD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9B8DAA-5D5E-401F-98D1-B0D3B7EFA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1BEDB-EA45-4FDD-81EC-90161E356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700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9D804-04B4-41BD-833C-3B4F0A0C4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6B66C6-C557-43D5-B105-CBED0B121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99EF60-A3CF-432E-A3D5-4B6B8E074C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B17A73-0ED3-4AA0-A985-9472E44C40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6E52F8-2091-4654-A287-FC721BC436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8F5EBE-0AB7-4D1A-A3BB-F0A902BC6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51BC-C198-4352-82F2-2D84223EA90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860ACC-8031-4294-BE0D-321D9EF59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DD992B-F434-49E1-B751-AAFA65D51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1BEDB-EA45-4FDD-81EC-90161E356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467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E5D74-7D80-4432-AA33-AAF826AC7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C0BC82-DFE7-49FD-8DEA-77AED962B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51BC-C198-4352-82F2-2D84223EA90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733996-6575-45C8-A06A-11A4F7E3E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90CDAE-FCB7-44E7-98C7-F4203D72D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1BEDB-EA45-4FDD-81EC-90161E356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254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D0D97D-47AA-4E56-9946-9CB12E7FF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51BC-C198-4352-82F2-2D84223EA90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13059B-AE1F-45F7-8CAC-411A2619B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B37128-84D9-4166-9EE1-4733B435E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1BEDB-EA45-4FDD-81EC-90161E356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756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29EAC-E7EA-404F-AFEE-A07D4E5A8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7F0EA-4CDC-42D4-B1A8-777B9599E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23D1C3-CB68-4ED8-8F47-2A4A2F7839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5B72A2-362F-4A4C-819C-D83EDC6FC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51BC-C198-4352-82F2-2D84223EA90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E93F18-6AEC-4D5B-AF26-FA91F6445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70A387-3EA1-4539-BCB5-404D68BDB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1BEDB-EA45-4FDD-81EC-90161E356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953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18F71-E310-45D1-8D0B-F1D678291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67071A-14DF-4888-8434-2EA45116C6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CCC3C-AB8A-4815-892A-656E3F1F7E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99444D-3DD8-4645-9F72-94CBF3B11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51BC-C198-4352-82F2-2D84223EA90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A407BE-994E-438F-8019-C938D0D52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4ABB77-568D-46E7-B774-CF8F5078B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1BEDB-EA45-4FDD-81EC-90161E356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655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B58899-1503-4151-A7D2-4DA7E19E0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13D501-342C-48BF-BA32-0BF210FACA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C2BD45-B8E5-4E23-B8ED-C35CF83417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9F51BC-C198-4352-82F2-2D84223EA90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BB1F44-A59F-4FB3-8DDD-05049BFE1A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5A0790-F390-4A5C-941B-49D80FCEDA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1BEDB-EA45-4FDD-81EC-90161E356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578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quora.com/What-are-some-good-undergraduate-OpenCV-projects-What-are-some-practical-accessible-topics-in-real-time-computer-vision-Also-what-is-the-learning-curve-for-OpenCV-and-or-its-interfaces-with-Python-MATLAB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4679A-64DC-4F56-9D4C-C60AE568CC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76121"/>
            <a:ext cx="9144000" cy="1110892"/>
          </a:xfrm>
        </p:spPr>
        <p:txBody>
          <a:bodyPr/>
          <a:lstStyle/>
          <a:p>
            <a:r>
              <a:rPr lang="en-US" dirty="0"/>
              <a:t>Ideas for OpenCV Projects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943A564-35D5-49BB-94E2-05BFA068B943}"/>
              </a:ext>
            </a:extLst>
          </p:cNvPr>
          <p:cNvSpPr txBox="1">
            <a:spLocks/>
          </p:cNvSpPr>
          <p:nvPr/>
        </p:nvSpPr>
        <p:spPr>
          <a:xfrm>
            <a:off x="1482530" y="2844954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i="1" dirty="0"/>
              <a:t>Tom Zimmerman</a:t>
            </a:r>
          </a:p>
          <a:p>
            <a:r>
              <a:rPr lang="en-US" dirty="0"/>
              <a:t>IBM Research-Almaden</a:t>
            </a:r>
          </a:p>
          <a:p>
            <a:r>
              <a:rPr lang="en-US" dirty="0"/>
              <a:t>Center for Cellular Construction</a:t>
            </a:r>
          </a:p>
          <a:p>
            <a:r>
              <a:rPr lang="en-US" dirty="0"/>
              <a:t>Dec 7, 2020</a:t>
            </a:r>
          </a:p>
        </p:txBody>
      </p:sp>
      <p:pic>
        <p:nvPicPr>
          <p:cNvPr id="5" name="Picture 2" descr="Image result for nsf logo">
            <a:extLst>
              <a:ext uri="{FF2B5EF4-FFF2-40B4-BE49-F238E27FC236}">
                <a16:creationId xmlns:a16="http://schemas.microsoft.com/office/drawing/2014/main" id="{581C54D4-512D-438C-BCEF-0C9B1774F2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5317659"/>
            <a:ext cx="1533525" cy="1540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15BBC5D-C9F9-4455-B40B-38E63B2C387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45216" y="5733405"/>
            <a:ext cx="3246783" cy="11544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73F1674-FBBC-4C3B-A651-7FADE1D3BF8F}"/>
              </a:ext>
            </a:extLst>
          </p:cNvPr>
          <p:cNvSpPr/>
          <p:nvPr/>
        </p:nvSpPr>
        <p:spPr>
          <a:xfrm>
            <a:off x="1524000" y="5733405"/>
            <a:ext cx="76200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This material is based upon work supported by the NSF under Grant No. </a:t>
            </a:r>
            <a:r>
              <a:rPr lang="en-US" sz="1400" b="1" dirty="0"/>
              <a:t>DBI-1548297</a:t>
            </a:r>
            <a:r>
              <a:rPr lang="en-US" sz="1400" dirty="0"/>
              <a:t>.  </a:t>
            </a:r>
          </a:p>
          <a:p>
            <a:r>
              <a:rPr lang="en-US" sz="1400" b="1" dirty="0"/>
              <a:t>Disclaimer:  </a:t>
            </a:r>
            <a:r>
              <a:rPr lang="en-US" sz="1400" dirty="0"/>
              <a:t>Any opinions, findings and conclusions or recommendations expressed in this material are those of the authors and do not necessarily reflect the views of the National Science Foundation. </a:t>
            </a:r>
          </a:p>
        </p:txBody>
      </p:sp>
    </p:spTree>
    <p:extLst>
      <p:ext uri="{BB962C8B-B14F-4D97-AF65-F5344CB8AC3E}">
        <p14:creationId xmlns:p14="http://schemas.microsoft.com/office/powerpoint/2010/main" val="444583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7E71216-65C7-4CAE-87A3-16EC0C4CD578}"/>
              </a:ext>
            </a:extLst>
          </p:cNvPr>
          <p:cNvSpPr/>
          <p:nvPr/>
        </p:nvSpPr>
        <p:spPr>
          <a:xfrm>
            <a:off x="83574" y="162165"/>
            <a:ext cx="1202485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dirty="0"/>
              <a:t>Search...</a:t>
            </a:r>
          </a:p>
          <a:p>
            <a:pPr algn="ctr"/>
            <a:r>
              <a:rPr lang="en-US" sz="6000" dirty="0"/>
              <a:t>fun projects with cv2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4C0763-AEEB-45F0-8205-40B57281FE42}"/>
              </a:ext>
            </a:extLst>
          </p:cNvPr>
          <p:cNvSpPr/>
          <p:nvPr/>
        </p:nvSpPr>
        <p:spPr>
          <a:xfrm>
            <a:off x="83574" y="2949025"/>
            <a:ext cx="121920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https://www.hackster.io/opencv/projects</a:t>
            </a:r>
          </a:p>
          <a:p>
            <a:r>
              <a:rPr lang="en-US" dirty="0"/>
              <a:t>https://analyticsindiamag.com/10-opencv-projects-to-check-out-in-2020/</a:t>
            </a:r>
          </a:p>
          <a:p>
            <a:r>
              <a:rPr lang="en-US" dirty="0"/>
              <a:t>https://data-flair.training/blogs/computer-vision-project-ideas/</a:t>
            </a:r>
          </a:p>
          <a:p>
            <a:r>
              <a:rPr lang="en-US" dirty="0"/>
              <a:t>https://github.com/rchavezj/OpenCV_Projects</a:t>
            </a:r>
          </a:p>
          <a:p>
            <a:r>
              <a:rPr lang="en-US" dirty="0"/>
              <a:t>https://www.quora.com/What-are-some-good-undergraduate-OpenCV-projects-What-are-some-practical-accessible-topics-in-real-time-computer-vision-Also-what-is-the-learning-curve-for-OpenCV-and-or-its-interfaces-with-Python-MATLAB</a:t>
            </a:r>
          </a:p>
          <a:p>
            <a:r>
              <a:rPr lang="en-US" dirty="0"/>
              <a:t>https://www.pantechsolutions.net/blog/best-opencv-projects-for-engineering-students/</a:t>
            </a:r>
          </a:p>
          <a:p>
            <a:r>
              <a:rPr lang="en-US" dirty="0"/>
              <a:t>https://hackaday.io/projects?tag=opencv</a:t>
            </a:r>
          </a:p>
          <a:p>
            <a:r>
              <a:rPr lang="en-US" dirty="0"/>
              <a:t>https://www.pantechsolutions.net/opencv-projects</a:t>
            </a:r>
          </a:p>
        </p:txBody>
      </p:sp>
    </p:spTree>
    <p:extLst>
      <p:ext uri="{BB962C8B-B14F-4D97-AF65-F5344CB8AC3E}">
        <p14:creationId xmlns:p14="http://schemas.microsoft.com/office/powerpoint/2010/main" val="3221883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0513663-C3DE-4AC0-808B-E2224BF298C2}"/>
              </a:ext>
            </a:extLst>
          </p:cNvPr>
          <p:cNvSpPr/>
          <p:nvPr/>
        </p:nvSpPr>
        <p:spPr>
          <a:xfrm>
            <a:off x="3889392" y="265160"/>
            <a:ext cx="40592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https://www.hackster.io/opencv/projects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660715-2230-4176-9292-5D645D7BDD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98" t="5543" r="21910" b="52659"/>
          <a:stretch/>
        </p:blipFill>
        <p:spPr>
          <a:xfrm>
            <a:off x="30819" y="1047410"/>
            <a:ext cx="5702157" cy="476317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B510316-3815-407D-8D94-0DFBB16C7C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98" t="11386" r="22416" b="59551"/>
          <a:stretch/>
        </p:blipFill>
        <p:spPr>
          <a:xfrm>
            <a:off x="5732976" y="1284270"/>
            <a:ext cx="6556080" cy="3842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189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3E3532B-2BFF-4B2F-9212-3091BDC1161A}"/>
              </a:ext>
            </a:extLst>
          </p:cNvPr>
          <p:cNvSpPr/>
          <p:nvPr/>
        </p:nvSpPr>
        <p:spPr>
          <a:xfrm>
            <a:off x="1248696" y="303642"/>
            <a:ext cx="106483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https://analyticsindiamag.com/10-opencv-projects-to-check-out-in-2020/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835933-B825-4576-BFE7-49D07E545916}"/>
              </a:ext>
            </a:extLst>
          </p:cNvPr>
          <p:cNvSpPr txBox="1"/>
          <p:nvPr/>
        </p:nvSpPr>
        <p:spPr>
          <a:xfrm>
            <a:off x="1986115" y="1101213"/>
            <a:ext cx="7911781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Sudoku Solver</a:t>
            </a:r>
          </a:p>
          <a:p>
            <a:r>
              <a:rPr lang="en-US" sz="3200" dirty="0"/>
              <a:t>Virtual Painting App Using OpenCV</a:t>
            </a:r>
          </a:p>
          <a:p>
            <a:r>
              <a:rPr lang="en-US" sz="3200" dirty="0"/>
              <a:t>Face-Swapping App With OpenCV</a:t>
            </a:r>
          </a:p>
          <a:p>
            <a:r>
              <a:rPr lang="en-US" sz="3200" dirty="0"/>
              <a:t>Create A Watermark On Images Using OpenCV</a:t>
            </a:r>
          </a:p>
          <a:p>
            <a:r>
              <a:rPr lang="en-US" sz="3200" dirty="0"/>
              <a:t>Real-Time Face Mask Detection Model</a:t>
            </a:r>
          </a:p>
          <a:p>
            <a:r>
              <a:rPr lang="en-US" sz="3200" dirty="0"/>
              <a:t>Smart Attendance System</a:t>
            </a:r>
          </a:p>
          <a:p>
            <a:r>
              <a:rPr lang="en-US" sz="3200" dirty="0"/>
              <a:t>Social Distancing System</a:t>
            </a:r>
          </a:p>
          <a:p>
            <a:r>
              <a:rPr lang="en-US" sz="3200" dirty="0"/>
              <a:t>Realtime Fare Evasion Detection</a:t>
            </a:r>
          </a:p>
          <a:p>
            <a:r>
              <a:rPr lang="en-US" sz="3200" dirty="0"/>
              <a:t>Touch-less Display Interfaces on Edge</a:t>
            </a:r>
          </a:p>
          <a:p>
            <a:r>
              <a:rPr lang="en-US" sz="3200" dirty="0"/>
              <a:t>Smart Disinfection and Sanitation Tunnel</a:t>
            </a:r>
          </a:p>
        </p:txBody>
      </p:sp>
    </p:spTree>
    <p:extLst>
      <p:ext uri="{BB962C8B-B14F-4D97-AF65-F5344CB8AC3E}">
        <p14:creationId xmlns:p14="http://schemas.microsoft.com/office/powerpoint/2010/main" val="95906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61ACF0D-81B9-47DE-BA37-BB17F9796434}"/>
              </a:ext>
            </a:extLst>
          </p:cNvPr>
          <p:cNvSpPr/>
          <p:nvPr/>
        </p:nvSpPr>
        <p:spPr>
          <a:xfrm>
            <a:off x="2738313" y="343819"/>
            <a:ext cx="61057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https://data-flair.training/blogs/computer-vision-project-ideas/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009AACE-7CB8-49DE-B6D4-1E4D91D6F59C}"/>
              </a:ext>
            </a:extLst>
          </p:cNvPr>
          <p:cNvSpPr/>
          <p:nvPr/>
        </p:nvSpPr>
        <p:spPr>
          <a:xfrm>
            <a:off x="1231812" y="713151"/>
            <a:ext cx="999934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effectLst/>
              </a:rPr>
              <a:t>Top 25 Computer Vision Project Ideas for 2020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F434D1-AB77-4CD6-81F4-69E79532A1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75" t="6165" r="14515" b="58136"/>
          <a:stretch/>
        </p:blipFill>
        <p:spPr>
          <a:xfrm>
            <a:off x="1848464" y="1621975"/>
            <a:ext cx="9185825" cy="500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834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6E6AA23-88EF-445C-B417-C86390E69BA9}"/>
              </a:ext>
            </a:extLst>
          </p:cNvPr>
          <p:cNvSpPr/>
          <p:nvPr/>
        </p:nvSpPr>
        <p:spPr>
          <a:xfrm>
            <a:off x="3479774" y="157005"/>
            <a:ext cx="45441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https://github.com/rchavezj/OpenCV_Projects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C1A7DD-C9E8-4AFA-A665-2905098269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92" t="12197" r="39677" b="52922"/>
          <a:stretch/>
        </p:blipFill>
        <p:spPr>
          <a:xfrm>
            <a:off x="3184989" y="654647"/>
            <a:ext cx="5373384" cy="600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00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E07FB6-659B-43E5-8454-8702D4A959F3}"/>
              </a:ext>
            </a:extLst>
          </p:cNvPr>
          <p:cNvSpPr/>
          <p:nvPr/>
        </p:nvSpPr>
        <p:spPr>
          <a:xfrm>
            <a:off x="285134" y="174127"/>
            <a:ext cx="1174954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https://www.quora.com/What-are-some-good-undergraduate-OpenCV-projects-What-are-some-practical-accessible-topics-in-real-time-computer-vision-Also-what-is-the-learning-curve-for-OpenCV-and-or-its-interfaces-with-Python-MATLAB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https://www.pantechsolutions.net/blog/best-opencv-projects-for-engineering-students/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E4700D-252B-4E27-B79F-ABDB70A3D8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64" t="9319" r="50000" b="55269"/>
          <a:stretch/>
        </p:blipFill>
        <p:spPr>
          <a:xfrm>
            <a:off x="3864077" y="1765407"/>
            <a:ext cx="3942737" cy="4918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34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0683F80-6422-4235-A5AC-14A15EAB2C1D}"/>
              </a:ext>
            </a:extLst>
          </p:cNvPr>
          <p:cNvSpPr/>
          <p:nvPr/>
        </p:nvSpPr>
        <p:spPr>
          <a:xfrm>
            <a:off x="3890601" y="111048"/>
            <a:ext cx="40418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https://hackaday.io/projects?tag=opencv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F07E04-8C4D-4EFE-90D5-96AC8FC3B4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678" t="6165" r="39516" b="51828"/>
          <a:stretch/>
        </p:blipFill>
        <p:spPr>
          <a:xfrm>
            <a:off x="3537394" y="830410"/>
            <a:ext cx="4395019" cy="58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37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A92AFA-DD96-4F6C-8F8B-D1ECDA7A205B}"/>
              </a:ext>
            </a:extLst>
          </p:cNvPr>
          <p:cNvSpPr/>
          <p:nvPr/>
        </p:nvSpPr>
        <p:spPr>
          <a:xfrm>
            <a:off x="3584415" y="196334"/>
            <a:ext cx="5023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https://www.pantechsolutions.net/opencv-projects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66959C-F195-4093-B6C4-8624F5139B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387" t="12330" r="40000" b="52545"/>
          <a:stretch/>
        </p:blipFill>
        <p:spPr>
          <a:xfrm>
            <a:off x="304799" y="1020097"/>
            <a:ext cx="4621162" cy="57764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3454490-F6B9-4049-A0B3-1C217BF574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419" t="11326" r="44194" b="52975"/>
          <a:stretch/>
        </p:blipFill>
        <p:spPr>
          <a:xfrm>
            <a:off x="4778477" y="1020097"/>
            <a:ext cx="2694039" cy="58843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A864C6-F3BD-4CB3-A3CF-9A563E210A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387" t="10609" r="32419" b="55412"/>
          <a:stretch/>
        </p:blipFill>
        <p:spPr>
          <a:xfrm>
            <a:off x="7472516" y="884902"/>
            <a:ext cx="4411552" cy="5776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7915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283</Words>
  <Application>Microsoft Office PowerPoint</Application>
  <PresentationFormat>Widescreen</PresentationFormat>
  <Paragraphs>38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Ideas for OpenCV Projects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Ideas for OpenCV Projects</dc:title>
  <dc:creator>Thomas Zimmerman</dc:creator>
  <cp:lastModifiedBy>Thomas Zimmerman</cp:lastModifiedBy>
  <cp:revision>4</cp:revision>
  <dcterms:created xsi:type="dcterms:W3CDTF">2020-12-07T19:52:38Z</dcterms:created>
  <dcterms:modified xsi:type="dcterms:W3CDTF">2020-12-07T20:15:04Z</dcterms:modified>
</cp:coreProperties>
</file>

<file path=docProps/thumbnail.jpeg>
</file>